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0" y="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85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30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790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49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5120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54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587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207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664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133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9933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89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3944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33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3300"/>
                </a:solidFill>
                <a:latin typeface="Georgia" panose="02040502050405020303" pitchFamily="18" charset="0"/>
              </a:rPr>
              <a:t>новая федеральная 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33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 algn="ctr">
              <a:buNone/>
            </a:pP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программе дошкольного образования (ФОП ДО). 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25.11 2022г. № 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дошкольного образования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Целевой 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225</TotalTime>
  <Words>339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Corbel</vt:lpstr>
      <vt:lpstr>Georgia</vt:lpstr>
      <vt:lpstr>Wingdings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dcterms:created xsi:type="dcterms:W3CDTF">2023-02-22T14:53:18Z</dcterms:created>
  <dcterms:modified xsi:type="dcterms:W3CDTF">2023-10-19T23:42:01Z</dcterms:modified>
</cp:coreProperties>
</file>